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6" r:id="rId1"/>
  </p:sldMasterIdLst>
  <p:sldIdLst>
    <p:sldId id="26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8542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842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7348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428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1611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6189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3531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334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54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54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144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1872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730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475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357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484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1C379-2E1F-4E0C-BBCC-A2F665926309}" type="datetimeFigureOut">
              <a:rPr lang="fa-IR" smtClean="0"/>
              <a:t>08/06/1444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722D2D3-FDF0-410C-A437-C377C2EEF80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47085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40158"/>
            <a:ext cx="7766936" cy="3110678"/>
          </a:xfrm>
        </p:spPr>
        <p:txBody>
          <a:bodyPr/>
          <a:lstStyle/>
          <a:p>
            <a:pPr algn="ctr"/>
            <a:r>
              <a:rPr lang="fa-IR" dirty="0" smtClean="0">
                <a:cs typeface="2  Titr" panose="00000700000000000000" pitchFamily="2" charset="-78"/>
              </a:rPr>
              <a:t>نشست هم اندیشی کارشناسان مسئول ایمنی بیمارستانها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0321" y="5022761"/>
            <a:ext cx="4533364" cy="1081825"/>
          </a:xfrm>
        </p:spPr>
        <p:txBody>
          <a:bodyPr>
            <a:noAutofit/>
          </a:bodyPr>
          <a:lstStyle/>
          <a:p>
            <a:pPr algn="ctr"/>
            <a:r>
              <a:rPr lang="fa-IR" sz="2000" b="1" dirty="0" smtClean="0"/>
              <a:t>معاونت درمان</a:t>
            </a:r>
          </a:p>
          <a:p>
            <a:pPr algn="ctr"/>
            <a:r>
              <a:rPr lang="fa-IR" sz="2000" b="1" dirty="0" smtClean="0"/>
              <a:t>یکشنبه 1401/12/14</a:t>
            </a: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val="359811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34097"/>
            <a:ext cx="7478332" cy="1159097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 مستند سازی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79561"/>
            <a:ext cx="7954851" cy="3721994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مستندسازی کلیه فعالیتهایی که در زمینه ایمنی انجام میشود.(آموزشها ، بازدیدها ، جلسات و.....)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برنامه های روز ایمنی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ارسال عملکرد و اقدامات به صورت سالیانه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793739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669701"/>
            <a:ext cx="7117724" cy="1378040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فعالیتهای پژوهشی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43955"/>
            <a:ext cx="6937420" cy="2913845"/>
          </a:xfrm>
        </p:spPr>
        <p:txBody>
          <a:bodyPr>
            <a:normAutofit/>
          </a:bodyPr>
          <a:lstStyle/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انجام تحقیق و پژوهش از یافته ها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629556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2687" y="553793"/>
            <a:ext cx="7564192" cy="1275008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کنترل عفونت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21228"/>
            <a:ext cx="7632879" cy="3618964"/>
          </a:xfrm>
        </p:spPr>
        <p:txBody>
          <a:bodyPr/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2  Titr" panose="00000700000000000000" pitchFamily="2" charset="-78"/>
              </a:rPr>
              <a:t>تمرکز بر برنامه های کنترل عفونت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>
                <a:cs typeface="2  Titr" panose="00000700000000000000" pitchFamily="2" charset="-78"/>
              </a:rPr>
              <a:t> </a:t>
            </a:r>
            <a:r>
              <a:rPr lang="fa-IR" sz="3200" dirty="0" smtClean="0">
                <a:cs typeface="2  Titr" panose="00000700000000000000" pitchFamily="2" charset="-78"/>
              </a:rPr>
              <a:t>همکاری با کارشناس کنترل عفونت بیمارستان</a:t>
            </a:r>
            <a:endParaRPr lang="fa-IR" sz="3200" dirty="0"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2371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76520"/>
            <a:ext cx="7491211" cy="1236370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مشکلات مراکز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57589"/>
            <a:ext cx="7864699" cy="4159876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شایعترین مشکلاتی که بیمارستانها در خصوص ایمنی با آن مواجه هستند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مشکلات زیر ساختی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مشکلات اجرایی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6106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9712" y="517056"/>
            <a:ext cx="6971763" cy="1015530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اهمیت ایمنی بیمار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885" y="1957589"/>
            <a:ext cx="9169757" cy="4481848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endParaRPr lang="fa-IR" sz="3200" dirty="0" smtClean="0"/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اهمیت ایمنی بیمار از نظر</a:t>
            </a:r>
            <a:r>
              <a:rPr lang="en-US" sz="3200" dirty="0" smtClean="0"/>
              <a:t>WHO</a:t>
            </a:r>
            <a:r>
              <a:rPr lang="fa-IR" sz="3200" dirty="0" smtClean="0"/>
              <a:t>(نامگذاری یک روز در تقویم جهانی تحت عنوان روز ایمنی)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اهمیت ایمنی بیمار در سنجه های اعتبار بخشی : سنجه های ایمنی دارای وزن بالا و ستاره دار (سطح یک)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fa-IR" sz="3200" dirty="0" smtClean="0"/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5546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1538" y="336751"/>
            <a:ext cx="5280338" cy="925379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2  Titr" panose="00000700000000000000" pitchFamily="2" charset="-78"/>
              </a:rPr>
              <a:t>ارزیابی ها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915" y="1622738"/>
            <a:ext cx="9865217" cy="4456090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خود ارزیابی فصلی (چک لیستهای داخلی) : لزوم ارسال فصلی چک لیستها توسط بیمارستانها ، لازم است ارزیابی ها بر مبنای واقعیت باشد.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ارزیابی خارجی ( توسط ستاد معاونت درمان) : 25 استاندارد الزامی ایمنی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ارزیابی اعتبار بخشی ( توسط وزارت)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75257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0761"/>
            <a:ext cx="7864699" cy="1326524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2  Titr" panose="00000700000000000000" pitchFamily="2" charset="-78"/>
              </a:rPr>
              <a:t>تمرکز بر برنامه های ایمنی در بیمارستان( بازدیدها)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9100" y="2369713"/>
            <a:ext cx="8912180" cy="3915177"/>
          </a:xfrm>
        </p:spPr>
        <p:txBody>
          <a:bodyPr>
            <a:normAutofit lnSpcReduction="10000"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بازدیدهای روزانه از بخشها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انجام بازدید های مدیریتی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ارائه گزارش های روزانه به مسئول ایمنی بیمارستان( ریاست)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ممیزی ها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آموزش حضوری در محل در صورت مشاهده خطا در هنگام بازدید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7351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7487" y="285236"/>
            <a:ext cx="6409386" cy="1041288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آموزش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825" y="1738647"/>
            <a:ext cx="8899302" cy="4533363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نیاز سنجی سالیانه آموزشی (با هماهنگی سوپروایزر آموزشی)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تهیه کتابچه های آموزشی و راهنما های بالینی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شناسایی بیشترین خطاهای اتفاق افتاده و برنامه ریزی آموزشی در خصوص آن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6287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63639"/>
            <a:ext cx="7555606" cy="1300767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شاخص های ایمنی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0767" y="2112135"/>
            <a:ext cx="8615965" cy="368335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3200" dirty="0" smtClean="0"/>
              <a:t>تهیه لیست شاخصهای مربوط به ایمنی بیمار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3200" dirty="0" smtClean="0"/>
              <a:t>پایش مداوم شاخصها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3200" dirty="0" smtClean="0"/>
              <a:t>جمع آوری مستندات مربوطه و تحلیل آنها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48715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1521"/>
            <a:ext cx="7452575" cy="1365161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کمیته های بیمارستانی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6372" y="2653048"/>
            <a:ext cx="8075053" cy="327123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3200" dirty="0" smtClean="0"/>
              <a:t>شرکت فعال در کمیته های بیمارستانی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3200" dirty="0" smtClean="0"/>
              <a:t>پیگیری مصوبات مطرح شده در کمیته ها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3200" dirty="0" smtClean="0"/>
              <a:t>ارسال مصوبات کمیته های مرتبط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863050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0062" y="298115"/>
            <a:ext cx="7787425" cy="1337502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تحلیل ریشه ای وقایع(</a:t>
            </a:r>
            <a:r>
              <a:rPr lang="en-US" dirty="0" smtClean="0">
                <a:cs typeface="2  Titr" panose="00000700000000000000" pitchFamily="2" charset="-78"/>
              </a:rPr>
              <a:t>RCA</a:t>
            </a:r>
            <a:r>
              <a:rPr lang="fa-IR" dirty="0" smtClean="0">
                <a:cs typeface="2  Titr" panose="00000700000000000000" pitchFamily="2" charset="-78"/>
              </a:rPr>
              <a:t>)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916" y="2073499"/>
            <a:ext cx="8435662" cy="4172755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جلسات تحلیل ریشه ای وقایع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اقدامات اصلاحی خطاها و وقایع ناخواسته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تمرکز بر بیشترین خطاها ( سقوط و خطاهای دارویی)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/>
              <a:t> </a:t>
            </a:r>
            <a:r>
              <a:rPr lang="fa-IR" sz="3200" dirty="0" smtClean="0"/>
              <a:t>به اشتراک گذاشتن خطاها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گزارش خطاها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47579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426" y="388267"/>
            <a:ext cx="6267718" cy="1195834"/>
          </a:xfrm>
        </p:spPr>
        <p:txBody>
          <a:bodyPr/>
          <a:lstStyle/>
          <a:p>
            <a:r>
              <a:rPr lang="fa-IR" dirty="0" smtClean="0">
                <a:cs typeface="2  Titr" panose="00000700000000000000" pitchFamily="2" charset="-78"/>
              </a:rPr>
              <a:t>فرهنگ ایمنی بیمار</a:t>
            </a:r>
            <a:endParaRPr lang="fa-IR" dirty="0">
              <a:cs typeface="2 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99256"/>
            <a:ext cx="7529848" cy="4005330"/>
          </a:xfrm>
        </p:spPr>
        <p:txBody>
          <a:bodyPr>
            <a:norm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تلاش در جهت استقرار فرهنگ ایمنی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fa-IR" sz="3200" dirty="0" smtClean="0"/>
              <a:t>تهیه پرسشنامه فرهنگ ایمنی و اجرای آن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0049597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338</Words>
  <Application>Microsoft Office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2  Titr</vt:lpstr>
      <vt:lpstr>Arial</vt:lpstr>
      <vt:lpstr>Tahoma</vt:lpstr>
      <vt:lpstr>Trebuchet MS</vt:lpstr>
      <vt:lpstr>Wingdings 3</vt:lpstr>
      <vt:lpstr>Facet</vt:lpstr>
      <vt:lpstr>نشست هم اندیشی کارشناسان مسئول ایمنی بیمارستانها</vt:lpstr>
      <vt:lpstr>اهمیت ایمنی بیمار</vt:lpstr>
      <vt:lpstr>ارزیابی ها</vt:lpstr>
      <vt:lpstr>تمرکز بر برنامه های ایمنی در بیمارستان( بازدیدها)</vt:lpstr>
      <vt:lpstr>آموزش</vt:lpstr>
      <vt:lpstr>شاخص های ایمنی</vt:lpstr>
      <vt:lpstr>کمیته های بیمارستانی</vt:lpstr>
      <vt:lpstr>تحلیل ریشه ای وقایع(RCA)</vt:lpstr>
      <vt:lpstr>فرهنگ ایمنی بیمار</vt:lpstr>
      <vt:lpstr> مستند سازی</vt:lpstr>
      <vt:lpstr>فعالیتهای پژوهشی</vt:lpstr>
      <vt:lpstr>کنترل عفونت</vt:lpstr>
      <vt:lpstr>مشکلات مراکز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اهمیت ایمنی بیمار</dc:title>
  <dc:creator>Soheyla Moosaie</dc:creator>
  <cp:lastModifiedBy>Soheyla Moosaie</cp:lastModifiedBy>
  <cp:revision>29</cp:revision>
  <dcterms:created xsi:type="dcterms:W3CDTF">2023-02-25T04:28:03Z</dcterms:created>
  <dcterms:modified xsi:type="dcterms:W3CDTF">2023-02-26T04:12:17Z</dcterms:modified>
</cp:coreProperties>
</file>